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jODF7wMo+YHU20Kjf2qkd3gd2q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15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jp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20863" y="2036763"/>
            <a:ext cx="5446712" cy="281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"/>
          <p:cNvSpPr txBox="1">
            <a:spLocks noGrp="1"/>
          </p:cNvSpPr>
          <p:nvPr>
            <p:ph type="title"/>
          </p:nvPr>
        </p:nvSpPr>
        <p:spPr>
          <a:xfrm>
            <a:off x="311150" y="301625"/>
            <a:ext cx="8375650" cy="47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ru-RU" sz="2000" b="1">
                <a:latin typeface="Arial"/>
                <a:ea typeface="Arial"/>
                <a:cs typeface="Arial"/>
                <a:sym typeface="Arial"/>
              </a:rPr>
              <a:t>Stylish solutions for common requests</a:t>
            </a:r>
            <a:endParaRPr/>
          </a:p>
        </p:txBody>
      </p:sp>
      <p:sp>
        <p:nvSpPr>
          <p:cNvPr id="189" name="Google Shape;189;p10"/>
          <p:cNvSpPr txBox="1">
            <a:spLocks noGrp="1"/>
          </p:cNvSpPr>
          <p:nvPr>
            <p:ph type="sldNum" idx="12"/>
          </p:nvPr>
        </p:nvSpPr>
        <p:spPr>
          <a:xfrm>
            <a:off x="7004050" y="-20638"/>
            <a:ext cx="2133600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ru-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0" name="Google Shape;190;p10"/>
          <p:cNvGrpSpPr/>
          <p:nvPr/>
        </p:nvGrpSpPr>
        <p:grpSpPr>
          <a:xfrm>
            <a:off x="376238" y="420883"/>
            <a:ext cx="8480627" cy="690368"/>
            <a:chOff x="376238" y="420883"/>
            <a:chExt cx="8480627" cy="690368"/>
          </a:xfrm>
        </p:grpSpPr>
        <p:pic>
          <p:nvPicPr>
            <p:cNvPr id="191" name="Google Shape;191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520153" y="420883"/>
              <a:ext cx="1336712" cy="6903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92" name="Google Shape;192;p10"/>
            <p:cNvCxnSpPr/>
            <p:nvPr/>
          </p:nvCxnSpPr>
          <p:spPr>
            <a:xfrm rot="10800000" flipH="1">
              <a:off x="376238" y="773112"/>
              <a:ext cx="7041994" cy="22224"/>
            </a:xfrm>
            <a:prstGeom prst="straightConnector1">
              <a:avLst/>
            </a:prstGeom>
            <a:noFill/>
            <a:ln w="38100" cap="flat" cmpd="sng">
              <a:solidFill>
                <a:srgbClr val="6B8C8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93" name="Google Shape;193;p10"/>
          <p:cNvPicPr preferRelativeResize="0"/>
          <p:nvPr/>
        </p:nvPicPr>
        <p:blipFill rotWithShape="1">
          <a:blip r:embed="rId4">
            <a:alphaModFix/>
          </a:blip>
          <a:srcRect l="401" t="400"/>
          <a:stretch/>
        </p:blipFill>
        <p:spPr>
          <a:xfrm>
            <a:off x="1870370" y="1111251"/>
            <a:ext cx="5257210" cy="5271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"/>
          <p:cNvSpPr txBox="1">
            <a:spLocks noGrp="1"/>
          </p:cNvSpPr>
          <p:nvPr>
            <p:ph type="title"/>
          </p:nvPr>
        </p:nvSpPr>
        <p:spPr>
          <a:xfrm>
            <a:off x="311150" y="301625"/>
            <a:ext cx="8375650" cy="47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 b="1">
                <a:latin typeface="Arial"/>
                <a:ea typeface="Arial"/>
                <a:cs typeface="Arial"/>
                <a:sym typeface="Arial"/>
              </a:rPr>
              <a:t>Video Generation</a:t>
            </a:r>
            <a:endParaRPr/>
          </a:p>
        </p:txBody>
      </p:sp>
      <p:sp>
        <p:nvSpPr>
          <p:cNvPr id="199" name="Google Shape;199;p11"/>
          <p:cNvSpPr txBox="1">
            <a:spLocks noGrp="1"/>
          </p:cNvSpPr>
          <p:nvPr>
            <p:ph type="sldNum" idx="12"/>
          </p:nvPr>
        </p:nvSpPr>
        <p:spPr>
          <a:xfrm>
            <a:off x="7004050" y="-20638"/>
            <a:ext cx="2133600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ru-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0" name="Google Shape;200;p11"/>
          <p:cNvGrpSpPr/>
          <p:nvPr/>
        </p:nvGrpSpPr>
        <p:grpSpPr>
          <a:xfrm>
            <a:off x="376238" y="420883"/>
            <a:ext cx="8480627" cy="690368"/>
            <a:chOff x="376238" y="420883"/>
            <a:chExt cx="8480627" cy="690368"/>
          </a:xfrm>
        </p:grpSpPr>
        <p:pic>
          <p:nvPicPr>
            <p:cNvPr id="201" name="Google Shape;201;p1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520153" y="420883"/>
              <a:ext cx="1336712" cy="6903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02" name="Google Shape;202;p11"/>
            <p:cNvCxnSpPr/>
            <p:nvPr/>
          </p:nvCxnSpPr>
          <p:spPr>
            <a:xfrm rot="10800000" flipH="1">
              <a:off x="376238" y="773112"/>
              <a:ext cx="7041994" cy="22224"/>
            </a:xfrm>
            <a:prstGeom prst="straightConnector1">
              <a:avLst/>
            </a:prstGeom>
            <a:noFill/>
            <a:ln w="38100" cap="flat" cmpd="sng">
              <a:solidFill>
                <a:srgbClr val="6B8C8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03" name="Google Shape;203;p11"/>
          <p:cNvPicPr preferRelativeResize="0"/>
          <p:nvPr/>
        </p:nvPicPr>
        <p:blipFill>
          <a:blip r:embed="rId4"/>
          <a:srcRect/>
          <a:stretch/>
        </p:blipFill>
        <p:spPr>
          <a:xfrm>
            <a:off x="494991" y="1677951"/>
            <a:ext cx="1137866" cy="3502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1"/>
          <p:cNvPicPr preferRelativeResize="0"/>
          <p:nvPr/>
        </p:nvPicPr>
        <p:blipFill>
          <a:blip r:embed="rId5"/>
          <a:srcRect/>
          <a:stretch/>
        </p:blipFill>
        <p:spPr>
          <a:xfrm>
            <a:off x="2390130" y="1639231"/>
            <a:ext cx="5848153" cy="2112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1"/>
          <p:cNvPicPr preferRelativeResize="0"/>
          <p:nvPr/>
        </p:nvPicPr>
        <p:blipFill>
          <a:blip r:embed="rId6"/>
          <a:srcRect/>
          <a:stretch/>
        </p:blipFill>
        <p:spPr>
          <a:xfrm>
            <a:off x="3973459" y="4504393"/>
            <a:ext cx="2681493" cy="71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"/>
          <p:cNvSpPr txBox="1">
            <a:spLocks noGrp="1"/>
          </p:cNvSpPr>
          <p:nvPr>
            <p:ph type="title"/>
          </p:nvPr>
        </p:nvSpPr>
        <p:spPr>
          <a:xfrm>
            <a:off x="311150" y="301625"/>
            <a:ext cx="8375650" cy="47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 b="1">
                <a:latin typeface="Arial"/>
                <a:ea typeface="Arial"/>
                <a:cs typeface="Arial"/>
                <a:sym typeface="Arial"/>
              </a:rPr>
              <a:t>Animation</a:t>
            </a:r>
            <a:endParaRPr/>
          </a:p>
        </p:txBody>
      </p:sp>
      <p:sp>
        <p:nvSpPr>
          <p:cNvPr id="211" name="Google Shape;211;p12"/>
          <p:cNvSpPr txBox="1">
            <a:spLocks noGrp="1"/>
          </p:cNvSpPr>
          <p:nvPr>
            <p:ph type="sldNum" idx="12"/>
          </p:nvPr>
        </p:nvSpPr>
        <p:spPr>
          <a:xfrm>
            <a:off x="7004050" y="-20638"/>
            <a:ext cx="2133600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ru-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2" name="Google Shape;212;p12"/>
          <p:cNvGrpSpPr/>
          <p:nvPr/>
        </p:nvGrpSpPr>
        <p:grpSpPr>
          <a:xfrm>
            <a:off x="376238" y="420883"/>
            <a:ext cx="8480627" cy="690368"/>
            <a:chOff x="376238" y="420883"/>
            <a:chExt cx="8480627" cy="690368"/>
          </a:xfrm>
        </p:grpSpPr>
        <p:pic>
          <p:nvPicPr>
            <p:cNvPr id="213" name="Google Shape;213;p1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520153" y="420883"/>
              <a:ext cx="1336712" cy="6903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14" name="Google Shape;214;p12"/>
            <p:cNvCxnSpPr/>
            <p:nvPr/>
          </p:nvCxnSpPr>
          <p:spPr>
            <a:xfrm rot="10800000" flipH="1">
              <a:off x="376238" y="773112"/>
              <a:ext cx="7041994" cy="22224"/>
            </a:xfrm>
            <a:prstGeom prst="straightConnector1">
              <a:avLst/>
            </a:prstGeom>
            <a:noFill/>
            <a:ln w="38100" cap="flat" cmpd="sng">
              <a:solidFill>
                <a:srgbClr val="6B8C8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15" name="Google Shape;215;p12"/>
          <p:cNvPicPr preferRelativeResize="0"/>
          <p:nvPr/>
        </p:nvPicPr>
        <p:blipFill rotWithShape="1">
          <a:blip r:embed="rId4">
            <a:alphaModFix/>
          </a:blip>
          <a:srcRect l="3346" t="8978" r="4018" b="1223"/>
          <a:stretch/>
        </p:blipFill>
        <p:spPr>
          <a:xfrm>
            <a:off x="1821180" y="1325818"/>
            <a:ext cx="5501640" cy="5168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>
            <a:spLocks noGrp="1"/>
          </p:cNvSpPr>
          <p:nvPr>
            <p:ph type="title"/>
          </p:nvPr>
        </p:nvSpPr>
        <p:spPr>
          <a:xfrm>
            <a:off x="311150" y="301625"/>
            <a:ext cx="8375650" cy="47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 b="1">
                <a:latin typeface="Arial"/>
                <a:ea typeface="Arial"/>
                <a:cs typeface="Arial"/>
                <a:sym typeface="Arial"/>
              </a:rPr>
              <a:t>Kandinsky</a:t>
            </a:r>
            <a:endParaRPr sz="28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"/>
          <p:cNvSpPr txBox="1">
            <a:spLocks noGrp="1"/>
          </p:cNvSpPr>
          <p:nvPr>
            <p:ph type="sldNum" idx="12"/>
          </p:nvPr>
        </p:nvSpPr>
        <p:spPr>
          <a:xfrm>
            <a:off x="7004050" y="-20638"/>
            <a:ext cx="2133600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ru-RU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" name="Google Shape;91;p2"/>
          <p:cNvGrpSpPr/>
          <p:nvPr/>
        </p:nvGrpSpPr>
        <p:grpSpPr>
          <a:xfrm>
            <a:off x="376238" y="420883"/>
            <a:ext cx="8480627" cy="690368"/>
            <a:chOff x="376238" y="420883"/>
            <a:chExt cx="8480627" cy="690368"/>
          </a:xfrm>
        </p:grpSpPr>
        <p:pic>
          <p:nvPicPr>
            <p:cNvPr id="92" name="Google Shape;92;p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520153" y="420883"/>
              <a:ext cx="1336712" cy="6903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93" name="Google Shape;93;p2"/>
            <p:cNvCxnSpPr/>
            <p:nvPr/>
          </p:nvCxnSpPr>
          <p:spPr>
            <a:xfrm rot="10800000" flipH="1">
              <a:off x="376238" y="773112"/>
              <a:ext cx="7041994" cy="22224"/>
            </a:xfrm>
            <a:prstGeom prst="straightConnector1">
              <a:avLst/>
            </a:prstGeom>
            <a:noFill/>
            <a:ln w="38100" cap="flat" cmpd="sng">
              <a:solidFill>
                <a:srgbClr val="6B8C8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4" name="Google Shape;94;p2"/>
          <p:cNvPicPr preferRelativeResize="0"/>
          <p:nvPr/>
        </p:nvPicPr>
        <p:blipFill>
          <a:blip r:embed="rId4"/>
          <a:srcRect/>
          <a:stretch/>
        </p:blipFill>
        <p:spPr>
          <a:xfrm>
            <a:off x="1605467" y="1476692"/>
            <a:ext cx="5933065" cy="3904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>
            <a:spLocks noGrp="1"/>
          </p:cNvSpPr>
          <p:nvPr>
            <p:ph type="title"/>
          </p:nvPr>
        </p:nvSpPr>
        <p:spPr>
          <a:xfrm>
            <a:off x="311150" y="301625"/>
            <a:ext cx="8375650" cy="47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 b="1">
                <a:latin typeface="Arial"/>
                <a:ea typeface="Arial"/>
                <a:cs typeface="Arial"/>
                <a:sym typeface="Arial"/>
              </a:rPr>
              <a:t>What Kandinsky can do</a:t>
            </a:r>
            <a:endParaRPr/>
          </a:p>
        </p:txBody>
      </p:sp>
      <p:sp>
        <p:nvSpPr>
          <p:cNvPr id="100" name="Google Shape;100;p3"/>
          <p:cNvSpPr txBox="1">
            <a:spLocks noGrp="1"/>
          </p:cNvSpPr>
          <p:nvPr>
            <p:ph type="sldNum" idx="12"/>
          </p:nvPr>
        </p:nvSpPr>
        <p:spPr>
          <a:xfrm>
            <a:off x="7004050" y="-20638"/>
            <a:ext cx="2133600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ru-RU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376238" y="420883"/>
            <a:ext cx="8480627" cy="690368"/>
            <a:chOff x="376238" y="420883"/>
            <a:chExt cx="8480627" cy="690368"/>
          </a:xfrm>
        </p:grpSpPr>
        <p:pic>
          <p:nvPicPr>
            <p:cNvPr id="102" name="Google Shape;102;p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520153" y="420883"/>
              <a:ext cx="1336712" cy="6903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3" name="Google Shape;103;p3"/>
            <p:cNvCxnSpPr/>
            <p:nvPr/>
          </p:nvCxnSpPr>
          <p:spPr>
            <a:xfrm rot="10800000" flipH="1">
              <a:off x="376238" y="773112"/>
              <a:ext cx="7041994" cy="22224"/>
            </a:xfrm>
            <a:prstGeom prst="straightConnector1">
              <a:avLst/>
            </a:prstGeom>
            <a:noFill/>
            <a:ln w="38100" cap="flat" cmpd="sng">
              <a:solidFill>
                <a:srgbClr val="6B8C8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04" name="Google Shape;104;p3"/>
          <p:cNvPicPr preferRelativeResize="0"/>
          <p:nvPr/>
        </p:nvPicPr>
        <p:blipFill rotWithShape="1">
          <a:blip r:embed="rId4">
            <a:alphaModFix/>
          </a:blip>
          <a:srcRect l="13017" r="12318"/>
          <a:stretch/>
        </p:blipFill>
        <p:spPr>
          <a:xfrm>
            <a:off x="423350" y="1179632"/>
            <a:ext cx="3473885" cy="3489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3"/>
          <p:cNvPicPr preferRelativeResize="0"/>
          <p:nvPr/>
        </p:nvPicPr>
        <p:blipFill rotWithShape="1">
          <a:blip r:embed="rId5">
            <a:alphaModFix/>
          </a:blip>
          <a:srcRect l="12703" r="12601"/>
          <a:stretch/>
        </p:blipFill>
        <p:spPr>
          <a:xfrm>
            <a:off x="2762579" y="3308595"/>
            <a:ext cx="3472792" cy="3489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3"/>
          <p:cNvPicPr preferRelativeResize="0"/>
          <p:nvPr/>
        </p:nvPicPr>
        <p:blipFill rotWithShape="1">
          <a:blip r:embed="rId6">
            <a:alphaModFix/>
          </a:blip>
          <a:srcRect l="13001" r="12301" b="5345"/>
          <a:stretch/>
        </p:blipFill>
        <p:spPr>
          <a:xfrm>
            <a:off x="5199717" y="1157409"/>
            <a:ext cx="3668899" cy="3489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311150" y="301625"/>
            <a:ext cx="8375650" cy="47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 b="1">
                <a:latin typeface="Arial"/>
                <a:ea typeface="Arial"/>
                <a:cs typeface="Arial"/>
                <a:sym typeface="Arial"/>
              </a:rPr>
              <a:t>Interface and Features</a:t>
            </a:r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sldNum" idx="12"/>
          </p:nvPr>
        </p:nvSpPr>
        <p:spPr>
          <a:xfrm>
            <a:off x="7004050" y="-20638"/>
            <a:ext cx="2133600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ru-RU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p4"/>
          <p:cNvGrpSpPr/>
          <p:nvPr/>
        </p:nvGrpSpPr>
        <p:grpSpPr>
          <a:xfrm>
            <a:off x="376238" y="420883"/>
            <a:ext cx="8480627" cy="690368"/>
            <a:chOff x="376238" y="420883"/>
            <a:chExt cx="8480627" cy="690368"/>
          </a:xfrm>
        </p:grpSpPr>
        <p:pic>
          <p:nvPicPr>
            <p:cNvPr id="114" name="Google Shape;114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520153" y="420883"/>
              <a:ext cx="1336712" cy="6903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15" name="Google Shape;115;p4"/>
            <p:cNvCxnSpPr/>
            <p:nvPr/>
          </p:nvCxnSpPr>
          <p:spPr>
            <a:xfrm rot="10800000" flipH="1">
              <a:off x="376238" y="773112"/>
              <a:ext cx="7041994" cy="22224"/>
            </a:xfrm>
            <a:prstGeom prst="straightConnector1">
              <a:avLst/>
            </a:prstGeom>
            <a:noFill/>
            <a:ln w="38100" cap="flat" cmpd="sng">
              <a:solidFill>
                <a:srgbClr val="6B8C8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16" name="Google Shape;116;p4"/>
          <p:cNvPicPr preferRelativeResize="0"/>
          <p:nvPr/>
        </p:nvPicPr>
        <p:blipFill>
          <a:blip r:embed="rId4"/>
          <a:srcRect/>
          <a:stretch/>
        </p:blipFill>
        <p:spPr>
          <a:xfrm>
            <a:off x="588437" y="1735214"/>
            <a:ext cx="7967125" cy="3979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4"/>
          <p:cNvPicPr preferRelativeResize="0"/>
          <p:nvPr/>
        </p:nvPicPr>
        <p:blipFill>
          <a:blip r:embed="rId5"/>
          <a:srcRect/>
          <a:stretch/>
        </p:blipFill>
        <p:spPr>
          <a:xfrm>
            <a:off x="588437" y="1737321"/>
            <a:ext cx="7967125" cy="3975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4"/>
          <p:cNvPicPr preferRelativeResize="0"/>
          <p:nvPr/>
        </p:nvPicPr>
        <p:blipFill>
          <a:blip r:embed="rId6"/>
          <a:srcRect/>
          <a:stretch/>
        </p:blipFill>
        <p:spPr>
          <a:xfrm>
            <a:off x="588437" y="1735213"/>
            <a:ext cx="7967125" cy="3975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4"/>
          <p:cNvPicPr preferRelativeResize="0"/>
          <p:nvPr/>
        </p:nvPicPr>
        <p:blipFill>
          <a:blip r:embed="rId7"/>
          <a:srcRect/>
          <a:stretch/>
        </p:blipFill>
        <p:spPr>
          <a:xfrm>
            <a:off x="588436" y="1733105"/>
            <a:ext cx="7967125" cy="3975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4"/>
          <p:cNvPicPr preferRelativeResize="0"/>
          <p:nvPr/>
        </p:nvPicPr>
        <p:blipFill>
          <a:blip r:embed="rId8"/>
          <a:srcRect/>
          <a:stretch/>
        </p:blipFill>
        <p:spPr>
          <a:xfrm>
            <a:off x="588435" y="1740483"/>
            <a:ext cx="7967125" cy="3975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4"/>
          <p:cNvPicPr preferRelativeResize="0"/>
          <p:nvPr/>
        </p:nvPicPr>
        <p:blipFill>
          <a:blip r:embed="rId9"/>
          <a:srcRect/>
          <a:stretch/>
        </p:blipFill>
        <p:spPr>
          <a:xfrm>
            <a:off x="1038812" y="1781661"/>
            <a:ext cx="3628721" cy="960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4"/>
          <p:cNvPicPr preferRelativeResize="0"/>
          <p:nvPr/>
        </p:nvPicPr>
        <p:blipFill>
          <a:blip r:embed="rId10"/>
          <a:srcRect/>
          <a:stretch/>
        </p:blipFill>
        <p:spPr>
          <a:xfrm>
            <a:off x="588435" y="1733104"/>
            <a:ext cx="7967125" cy="3975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4"/>
          <p:cNvPicPr preferRelativeResize="0"/>
          <p:nvPr/>
        </p:nvPicPr>
        <p:blipFill>
          <a:blip r:embed="rId10"/>
          <a:srcRect/>
          <a:stretch/>
        </p:blipFill>
        <p:spPr>
          <a:xfrm>
            <a:off x="579414" y="1728603"/>
            <a:ext cx="7976146" cy="3979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4"/>
          <p:cNvPicPr preferRelativeResize="0"/>
          <p:nvPr/>
        </p:nvPicPr>
        <p:blipFill>
          <a:blip r:embed="rId11"/>
          <a:srcRect/>
          <a:stretch/>
        </p:blipFill>
        <p:spPr>
          <a:xfrm>
            <a:off x="583924" y="1750827"/>
            <a:ext cx="7967125" cy="3975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 txBox="1">
            <a:spLocks noGrp="1"/>
          </p:cNvSpPr>
          <p:nvPr>
            <p:ph type="title"/>
          </p:nvPr>
        </p:nvSpPr>
        <p:spPr>
          <a:xfrm>
            <a:off x="311150" y="301625"/>
            <a:ext cx="8375650" cy="47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 b="1">
                <a:latin typeface="Arial"/>
                <a:ea typeface="Arial"/>
                <a:cs typeface="Arial"/>
                <a:sym typeface="Arial"/>
              </a:rPr>
              <a:t>Sample Prompts</a:t>
            </a:r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sldNum" idx="12"/>
          </p:nvPr>
        </p:nvSpPr>
        <p:spPr>
          <a:xfrm>
            <a:off x="7004050" y="-20638"/>
            <a:ext cx="2133600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ru-RU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" name="Google Shape;131;p5"/>
          <p:cNvGrpSpPr/>
          <p:nvPr/>
        </p:nvGrpSpPr>
        <p:grpSpPr>
          <a:xfrm>
            <a:off x="376238" y="420883"/>
            <a:ext cx="8480627" cy="690368"/>
            <a:chOff x="376238" y="420883"/>
            <a:chExt cx="8480627" cy="690368"/>
          </a:xfrm>
        </p:grpSpPr>
        <p:pic>
          <p:nvPicPr>
            <p:cNvPr id="132" name="Google Shape;132;p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520153" y="420883"/>
              <a:ext cx="1336712" cy="6903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3" name="Google Shape;133;p5"/>
            <p:cNvCxnSpPr/>
            <p:nvPr/>
          </p:nvCxnSpPr>
          <p:spPr>
            <a:xfrm rot="10800000" flipH="1">
              <a:off x="376238" y="773112"/>
              <a:ext cx="7041994" cy="22224"/>
            </a:xfrm>
            <a:prstGeom prst="straightConnector1">
              <a:avLst/>
            </a:prstGeom>
            <a:noFill/>
            <a:ln w="38100" cap="flat" cmpd="sng">
              <a:solidFill>
                <a:srgbClr val="6B8C8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4" name="Google Shape;134;p5"/>
          <p:cNvSpPr txBox="1"/>
          <p:nvPr/>
        </p:nvSpPr>
        <p:spPr>
          <a:xfrm>
            <a:off x="518967" y="1214634"/>
            <a:ext cx="77937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latin typeface="Calibri"/>
                <a:ea typeface="Calibri"/>
                <a:cs typeface="Calibri"/>
                <a:sym typeface="Calibri"/>
              </a:rPr>
              <a:t>PROMPT: </a:t>
            </a:r>
            <a:r>
              <a:rPr lang="ru-RU" sz="1800">
                <a:latin typeface="Calibri"/>
                <a:ea typeface="Calibri"/>
                <a:cs typeface="Calibri"/>
                <a:sym typeface="Calibri"/>
              </a:rPr>
              <a:t>Dodge Durango in the mountains, style of Ivan Shishkin's painting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5" name="Google Shape;13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01110" y="1870363"/>
            <a:ext cx="4629472" cy="4629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"/>
          <p:cNvSpPr txBox="1">
            <a:spLocks noGrp="1"/>
          </p:cNvSpPr>
          <p:nvPr>
            <p:ph type="title"/>
          </p:nvPr>
        </p:nvSpPr>
        <p:spPr>
          <a:xfrm>
            <a:off x="311150" y="301625"/>
            <a:ext cx="8375650" cy="47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 b="1">
                <a:latin typeface="Arial"/>
                <a:ea typeface="Arial"/>
                <a:cs typeface="Arial"/>
                <a:sym typeface="Arial"/>
              </a:rPr>
              <a:t>Sample Prompts</a:t>
            </a:r>
            <a:endParaRPr/>
          </a:p>
        </p:txBody>
      </p:sp>
      <p:sp>
        <p:nvSpPr>
          <p:cNvPr id="141" name="Google Shape;141;p6"/>
          <p:cNvSpPr txBox="1">
            <a:spLocks noGrp="1"/>
          </p:cNvSpPr>
          <p:nvPr>
            <p:ph type="sldNum" idx="12"/>
          </p:nvPr>
        </p:nvSpPr>
        <p:spPr>
          <a:xfrm>
            <a:off x="7004050" y="-20638"/>
            <a:ext cx="2133600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ru-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Google Shape;142;p6"/>
          <p:cNvGrpSpPr/>
          <p:nvPr/>
        </p:nvGrpSpPr>
        <p:grpSpPr>
          <a:xfrm>
            <a:off x="376238" y="420883"/>
            <a:ext cx="8480627" cy="690368"/>
            <a:chOff x="376238" y="420883"/>
            <a:chExt cx="8480627" cy="690368"/>
          </a:xfrm>
        </p:grpSpPr>
        <p:pic>
          <p:nvPicPr>
            <p:cNvPr id="143" name="Google Shape;143;p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520153" y="420883"/>
              <a:ext cx="1336712" cy="6903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44" name="Google Shape;144;p6"/>
            <p:cNvCxnSpPr/>
            <p:nvPr/>
          </p:nvCxnSpPr>
          <p:spPr>
            <a:xfrm rot="10800000" flipH="1">
              <a:off x="376238" y="773112"/>
              <a:ext cx="7041994" cy="22224"/>
            </a:xfrm>
            <a:prstGeom prst="straightConnector1">
              <a:avLst/>
            </a:prstGeom>
            <a:noFill/>
            <a:ln w="38100" cap="flat" cmpd="sng">
              <a:solidFill>
                <a:srgbClr val="6B8C8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5" name="Google Shape;145;p6"/>
          <p:cNvSpPr txBox="1"/>
          <p:nvPr/>
        </p:nvSpPr>
        <p:spPr>
          <a:xfrm>
            <a:off x="376237" y="1111251"/>
            <a:ext cx="8257200" cy="6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latin typeface="Calibri"/>
                <a:ea typeface="Calibri"/>
                <a:cs typeface="Calibri"/>
                <a:sym typeface="Calibri"/>
              </a:rPr>
              <a:t>PROMPT: </a:t>
            </a:r>
            <a:r>
              <a:rPr lang="ru-RU" sz="1800">
                <a:latin typeface="Calibri"/>
                <a:ea typeface="Calibri"/>
                <a:cs typeface="Calibri"/>
                <a:sym typeface="Calibri"/>
              </a:rPr>
              <a:t>cat in water, realistic and detailed rendering, Avatar movie style, green and amber, custom illustration, realistic lighting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85061" y="1920303"/>
            <a:ext cx="4636072" cy="4636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"/>
          <p:cNvSpPr txBox="1">
            <a:spLocks noGrp="1"/>
          </p:cNvSpPr>
          <p:nvPr>
            <p:ph type="title"/>
          </p:nvPr>
        </p:nvSpPr>
        <p:spPr>
          <a:xfrm>
            <a:off x="311150" y="301625"/>
            <a:ext cx="8375650" cy="47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 b="1">
                <a:latin typeface="Arial"/>
                <a:ea typeface="Arial"/>
                <a:cs typeface="Arial"/>
                <a:sym typeface="Arial"/>
              </a:rPr>
              <a:t>Sample Prompts</a:t>
            </a:r>
            <a:endParaRPr/>
          </a:p>
        </p:txBody>
      </p:sp>
      <p:sp>
        <p:nvSpPr>
          <p:cNvPr id="152" name="Google Shape;152;p7"/>
          <p:cNvSpPr txBox="1">
            <a:spLocks noGrp="1"/>
          </p:cNvSpPr>
          <p:nvPr>
            <p:ph type="sldNum" idx="12"/>
          </p:nvPr>
        </p:nvSpPr>
        <p:spPr>
          <a:xfrm>
            <a:off x="7004050" y="-20638"/>
            <a:ext cx="2133600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ru-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3" name="Google Shape;153;p7"/>
          <p:cNvGrpSpPr/>
          <p:nvPr/>
        </p:nvGrpSpPr>
        <p:grpSpPr>
          <a:xfrm>
            <a:off x="376238" y="420883"/>
            <a:ext cx="8480627" cy="690368"/>
            <a:chOff x="376238" y="420883"/>
            <a:chExt cx="8480627" cy="690368"/>
          </a:xfrm>
        </p:grpSpPr>
        <p:pic>
          <p:nvPicPr>
            <p:cNvPr id="154" name="Google Shape;154;p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520153" y="420883"/>
              <a:ext cx="1336712" cy="6903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5" name="Google Shape;155;p7"/>
            <p:cNvCxnSpPr/>
            <p:nvPr/>
          </p:nvCxnSpPr>
          <p:spPr>
            <a:xfrm rot="10800000" flipH="1">
              <a:off x="376238" y="773112"/>
              <a:ext cx="7041994" cy="22224"/>
            </a:xfrm>
            <a:prstGeom prst="straightConnector1">
              <a:avLst/>
            </a:prstGeom>
            <a:noFill/>
            <a:ln w="38100" cap="flat" cmpd="sng">
              <a:solidFill>
                <a:srgbClr val="6B8C8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6" name="Google Shape;156;p7"/>
          <p:cNvSpPr txBox="1"/>
          <p:nvPr/>
        </p:nvSpPr>
        <p:spPr>
          <a:xfrm>
            <a:off x="376238" y="1114152"/>
            <a:ext cx="5231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latin typeface="Calibri"/>
                <a:ea typeface="Calibri"/>
                <a:cs typeface="Calibri"/>
                <a:sym typeface="Calibri"/>
              </a:rPr>
              <a:t>PROMPT: </a:t>
            </a:r>
            <a:r>
              <a:rPr lang="ru-RU" sz="1800">
                <a:latin typeface="Calibri"/>
                <a:ea typeface="Calibri"/>
                <a:cs typeface="Calibri"/>
                <a:sym typeface="Calibri"/>
              </a:rPr>
              <a:t>Edith Piaf on stage, watercolor style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18925" y="1796275"/>
            <a:ext cx="4760100" cy="476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7"/>
          <p:cNvPicPr preferRelativeResize="0"/>
          <p:nvPr/>
        </p:nvPicPr>
        <p:blipFill rotWithShape="1">
          <a:blip r:embed="rId5">
            <a:alphaModFix/>
          </a:blip>
          <a:srcRect l="5734" t="3077" r="4907" b="4899"/>
          <a:stretch/>
        </p:blipFill>
        <p:spPr>
          <a:xfrm>
            <a:off x="2191950" y="1796275"/>
            <a:ext cx="4760100" cy="4779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7"/>
          <p:cNvPicPr preferRelativeResize="0"/>
          <p:nvPr/>
        </p:nvPicPr>
        <p:blipFill>
          <a:blip r:embed="rId6"/>
          <a:srcRect/>
          <a:stretch/>
        </p:blipFill>
        <p:spPr>
          <a:xfrm>
            <a:off x="1909445" y="5837797"/>
            <a:ext cx="4832075" cy="811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7"/>
          <p:cNvPicPr preferRelativeResize="0"/>
          <p:nvPr/>
        </p:nvPicPr>
        <p:blipFill>
          <a:blip r:embed="rId7"/>
          <a:srcRect/>
          <a:stretch/>
        </p:blipFill>
        <p:spPr>
          <a:xfrm>
            <a:off x="1909444" y="5842046"/>
            <a:ext cx="4832075" cy="811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883499" y="1805503"/>
            <a:ext cx="4883964" cy="4877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7" descr="Закрыть со сплошной заливкой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831512" y="3209306"/>
            <a:ext cx="1318913" cy="1318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7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53003" y="2489200"/>
            <a:ext cx="1629410" cy="9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"/>
          <p:cNvSpPr txBox="1">
            <a:spLocks noGrp="1"/>
          </p:cNvSpPr>
          <p:nvPr>
            <p:ph type="title"/>
          </p:nvPr>
        </p:nvSpPr>
        <p:spPr>
          <a:xfrm>
            <a:off x="311150" y="301625"/>
            <a:ext cx="8375650" cy="47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 b="1">
                <a:latin typeface="Arial"/>
                <a:ea typeface="Arial"/>
                <a:cs typeface="Arial"/>
                <a:sym typeface="Arial"/>
              </a:rPr>
              <a:t>Result</a:t>
            </a:r>
            <a:endParaRPr/>
          </a:p>
        </p:txBody>
      </p:sp>
      <p:sp>
        <p:nvSpPr>
          <p:cNvPr id="169" name="Google Shape;169;p8"/>
          <p:cNvSpPr txBox="1">
            <a:spLocks noGrp="1"/>
          </p:cNvSpPr>
          <p:nvPr>
            <p:ph type="sldNum" idx="12"/>
          </p:nvPr>
        </p:nvSpPr>
        <p:spPr>
          <a:xfrm>
            <a:off x="7004050" y="-20638"/>
            <a:ext cx="2133600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ru-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0" name="Google Shape;170;p8"/>
          <p:cNvGrpSpPr/>
          <p:nvPr/>
        </p:nvGrpSpPr>
        <p:grpSpPr>
          <a:xfrm>
            <a:off x="376238" y="420883"/>
            <a:ext cx="8480627" cy="690368"/>
            <a:chOff x="376238" y="420883"/>
            <a:chExt cx="8480627" cy="690368"/>
          </a:xfrm>
        </p:grpSpPr>
        <p:pic>
          <p:nvPicPr>
            <p:cNvPr id="171" name="Google Shape;171;p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520153" y="420883"/>
              <a:ext cx="1336712" cy="6903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72" name="Google Shape;172;p8"/>
            <p:cNvCxnSpPr/>
            <p:nvPr/>
          </p:nvCxnSpPr>
          <p:spPr>
            <a:xfrm rot="10800000" flipH="1">
              <a:off x="376238" y="773112"/>
              <a:ext cx="7041994" cy="22224"/>
            </a:xfrm>
            <a:prstGeom prst="straightConnector1">
              <a:avLst/>
            </a:prstGeom>
            <a:noFill/>
            <a:ln w="38100" cap="flat" cmpd="sng">
              <a:solidFill>
                <a:srgbClr val="6B8C8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73" name="Google Shape;173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84205" y="1277645"/>
            <a:ext cx="4775590" cy="48072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"/>
          <p:cNvSpPr txBox="1">
            <a:spLocks noGrp="1"/>
          </p:cNvSpPr>
          <p:nvPr>
            <p:ph type="title"/>
          </p:nvPr>
        </p:nvSpPr>
        <p:spPr>
          <a:xfrm>
            <a:off x="311150" y="301625"/>
            <a:ext cx="8375650" cy="47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 b="1">
                <a:latin typeface="Arial"/>
                <a:ea typeface="Arial"/>
                <a:cs typeface="Arial"/>
                <a:sym typeface="Arial"/>
              </a:rPr>
              <a:t>Style</a:t>
            </a:r>
            <a:endParaRPr/>
          </a:p>
        </p:txBody>
      </p:sp>
      <p:sp>
        <p:nvSpPr>
          <p:cNvPr id="179" name="Google Shape;179;p9"/>
          <p:cNvSpPr txBox="1">
            <a:spLocks noGrp="1"/>
          </p:cNvSpPr>
          <p:nvPr>
            <p:ph type="sldNum" idx="12"/>
          </p:nvPr>
        </p:nvSpPr>
        <p:spPr>
          <a:xfrm>
            <a:off x="7004050" y="-20638"/>
            <a:ext cx="2133600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ru-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" name="Google Shape;180;p9"/>
          <p:cNvGrpSpPr/>
          <p:nvPr/>
        </p:nvGrpSpPr>
        <p:grpSpPr>
          <a:xfrm>
            <a:off x="376238" y="420883"/>
            <a:ext cx="8480627" cy="690368"/>
            <a:chOff x="376238" y="420883"/>
            <a:chExt cx="8480627" cy="690368"/>
          </a:xfrm>
        </p:grpSpPr>
        <p:pic>
          <p:nvPicPr>
            <p:cNvPr id="181" name="Google Shape;181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520153" y="420883"/>
              <a:ext cx="1336712" cy="6903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82" name="Google Shape;182;p9"/>
            <p:cNvCxnSpPr/>
            <p:nvPr/>
          </p:nvCxnSpPr>
          <p:spPr>
            <a:xfrm rot="10800000" flipH="1">
              <a:off x="376238" y="773112"/>
              <a:ext cx="7041994" cy="22224"/>
            </a:xfrm>
            <a:prstGeom prst="straightConnector1">
              <a:avLst/>
            </a:prstGeom>
            <a:noFill/>
            <a:ln w="38100" cap="flat" cmpd="sng">
              <a:solidFill>
                <a:srgbClr val="6B8C8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83" name="Google Shape;183;p9"/>
          <p:cNvPicPr preferRelativeResize="0"/>
          <p:nvPr/>
        </p:nvPicPr>
        <p:blipFill>
          <a:blip r:embed="rId4"/>
          <a:srcRect/>
          <a:stretch/>
        </p:blipFill>
        <p:spPr>
          <a:xfrm>
            <a:off x="1587562" y="2423678"/>
            <a:ext cx="5822825" cy="20106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</Words>
  <Application>Microsoft Office PowerPoint</Application>
  <PresentationFormat>On-screen Show (4:3)</PresentationFormat>
  <Paragraphs>25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Тема Office</vt:lpstr>
      <vt:lpstr>PowerPoint Presentation</vt:lpstr>
      <vt:lpstr>Kandinsky</vt:lpstr>
      <vt:lpstr>What Kandinsky can do</vt:lpstr>
      <vt:lpstr>Interface and Features</vt:lpstr>
      <vt:lpstr>Sample Prompts</vt:lpstr>
      <vt:lpstr>Sample Prompts</vt:lpstr>
      <vt:lpstr>Sample Prompts</vt:lpstr>
      <vt:lpstr>Result</vt:lpstr>
      <vt:lpstr>Style</vt:lpstr>
      <vt:lpstr>Stylish solutions for common requests</vt:lpstr>
      <vt:lpstr>Video Generation</vt:lpstr>
      <vt:lpstr>Animation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PS</dc:creator>
  <cp:lastModifiedBy>Ron Zinner</cp:lastModifiedBy>
  <cp:revision>1</cp:revision>
  <dcterms:created xsi:type="dcterms:W3CDTF">2018-10-23T15:59:57Z</dcterms:created>
  <dcterms:modified xsi:type="dcterms:W3CDTF">2024-06-09T20:29:45Z</dcterms:modified>
</cp:coreProperties>
</file>